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665" r:id="rId5"/>
    <p:sldMasterId id="2147483719" r:id="rId6"/>
    <p:sldMasterId id="2147483721" r:id="rId7"/>
  </p:sldMasterIdLst>
  <p:notesMasterIdLst>
    <p:notesMasterId r:id="rId10"/>
  </p:notesMasterIdLst>
  <p:handoutMasterIdLst>
    <p:handoutMasterId r:id="rId11"/>
  </p:handoutMasterIdLst>
  <p:sldIdLst>
    <p:sldId id="268" r:id="rId8"/>
    <p:sldId id="280" r:id="rId9"/>
  </p:sldIdLst>
  <p:sldSz cx="12192000" cy="6858000"/>
  <p:notesSz cx="9906000" cy="688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4"/>
    <a:srgbClr val="7AB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16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1548" y="102"/>
      </p:cViewPr>
      <p:guideLst>
        <p:guide orient="horz" pos="2168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CEB0C-0AD3-4737-9493-6BC264167957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630AC0-EB0A-4380-9DE0-07EF7C5936B7}">
      <dgm:prSet phldrT="[Texto]"/>
      <dgm:spPr/>
      <dgm:t>
        <a:bodyPr/>
        <a:lstStyle/>
        <a:p>
          <a:r>
            <a:rPr lang="es-ES" b="1" noProof="0" dirty="0"/>
            <a:t>INVERSIÓN INICIAL PARA CREAR UNA EMPRESA</a:t>
          </a:r>
        </a:p>
      </dgm:t>
    </dgm:pt>
    <dgm:pt modelId="{0CE0CD4D-D0F9-46AA-9304-DAF77E807E5E}" type="parTrans" cxnId="{5CBAE67A-684B-4712-8949-50A47080DF9E}">
      <dgm:prSet/>
      <dgm:spPr/>
      <dgm:t>
        <a:bodyPr/>
        <a:lstStyle/>
        <a:p>
          <a:endParaRPr lang="es-ES"/>
        </a:p>
      </dgm:t>
    </dgm:pt>
    <dgm:pt modelId="{BEEC1517-9BC7-4F7A-88C4-B02DEE398888}" type="sibTrans" cxnId="{5CBAE67A-684B-4712-8949-50A47080DF9E}">
      <dgm:prSet/>
      <dgm:spPr/>
      <dgm:t>
        <a:bodyPr/>
        <a:lstStyle/>
        <a:p>
          <a:endParaRPr lang="es-ES"/>
        </a:p>
      </dgm:t>
    </dgm:pt>
    <dgm:pt modelId="{C18915E8-605F-44E4-AFFB-BE4C5DC5F490}">
      <dgm:prSet phldrT="[Texto]"/>
      <dgm:spPr/>
      <dgm:t>
        <a:bodyPr/>
        <a:lstStyle/>
        <a:p>
          <a:pPr algn="just"/>
          <a:r>
            <a:rPr lang="es-ES" noProof="0" dirty="0"/>
            <a:t>Hasta el 100% de la prestación por desempleo para invertir en la creación de una empresa</a:t>
          </a:r>
        </a:p>
      </dgm:t>
    </dgm:pt>
    <dgm:pt modelId="{1FB60CA2-E994-483C-A032-6966E1D7E2A8}" type="parTrans" cxnId="{663FF4A0-D931-48FC-84DB-BFDAA5790DDF}">
      <dgm:prSet/>
      <dgm:spPr/>
      <dgm:t>
        <a:bodyPr/>
        <a:lstStyle/>
        <a:p>
          <a:endParaRPr lang="es-ES"/>
        </a:p>
      </dgm:t>
    </dgm:pt>
    <dgm:pt modelId="{051A74AD-F094-4A69-9BE7-DC147AD9AD9C}" type="sibTrans" cxnId="{663FF4A0-D931-48FC-84DB-BFDAA5790DDF}">
      <dgm:prSet/>
      <dgm:spPr/>
      <dgm:t>
        <a:bodyPr/>
        <a:lstStyle/>
        <a:p>
          <a:endParaRPr lang="es-ES"/>
        </a:p>
      </dgm:t>
    </dgm:pt>
    <dgm:pt modelId="{5DE8DCD5-037A-432C-8AD7-B6CDC4C4BE54}">
      <dgm:prSet phldrT="[Texto]"/>
      <dgm:spPr/>
      <dgm:t>
        <a:bodyPr/>
        <a:lstStyle/>
        <a:p>
          <a:pPr algn="just"/>
          <a:r>
            <a:rPr lang="es-ES" noProof="0"/>
            <a:t>También es posible unirse a empresas existentes</a:t>
          </a:r>
        </a:p>
      </dgm:t>
    </dgm:pt>
    <dgm:pt modelId="{73A65C87-9E53-479D-BD22-E1C3D7A70ABE}" type="parTrans" cxnId="{D4AF05E9-9A75-473B-A898-C5C42B58FD9A}">
      <dgm:prSet/>
      <dgm:spPr/>
      <dgm:t>
        <a:bodyPr/>
        <a:lstStyle/>
        <a:p>
          <a:endParaRPr lang="es-ES"/>
        </a:p>
      </dgm:t>
    </dgm:pt>
    <dgm:pt modelId="{2414A861-7CD1-45F5-B2DC-87B98B8413B3}" type="sibTrans" cxnId="{D4AF05E9-9A75-473B-A898-C5C42B58FD9A}">
      <dgm:prSet/>
      <dgm:spPr/>
      <dgm:t>
        <a:bodyPr/>
        <a:lstStyle/>
        <a:p>
          <a:endParaRPr lang="es-ES"/>
        </a:p>
      </dgm:t>
    </dgm:pt>
    <dgm:pt modelId="{1A6C70C7-5E78-431B-AE13-4EDEFBBE2F03}">
      <dgm:prSet phldrT="[Texto]"/>
      <dgm:spPr/>
      <dgm:t>
        <a:bodyPr/>
        <a:lstStyle/>
        <a:p>
          <a:r>
            <a:rPr lang="es-ES" b="1" noProof="0" dirty="0"/>
            <a:t>UNIÓN A UNA EMPRESA</a:t>
          </a:r>
        </a:p>
        <a:p>
          <a:r>
            <a:rPr lang="es-ES" b="1" noProof="0" dirty="0"/>
            <a:t>SIN INVERSIÓN INICIAL</a:t>
          </a:r>
        </a:p>
      </dgm:t>
    </dgm:pt>
    <dgm:pt modelId="{C89DF1DF-183F-475F-82E6-39920C88BB3B}" type="parTrans" cxnId="{93FE0BCF-CDE2-4DFB-802B-1A21F0DFAB5C}">
      <dgm:prSet/>
      <dgm:spPr/>
      <dgm:t>
        <a:bodyPr/>
        <a:lstStyle/>
        <a:p>
          <a:endParaRPr lang="es-ES"/>
        </a:p>
      </dgm:t>
    </dgm:pt>
    <dgm:pt modelId="{E239AB7C-AA75-475F-933A-33CFEFB058E9}" type="sibTrans" cxnId="{93FE0BCF-CDE2-4DFB-802B-1A21F0DFAB5C}">
      <dgm:prSet/>
      <dgm:spPr/>
      <dgm:t>
        <a:bodyPr/>
        <a:lstStyle/>
        <a:p>
          <a:endParaRPr lang="es-ES"/>
        </a:p>
      </dgm:t>
    </dgm:pt>
    <dgm:pt modelId="{36A4C789-9AEF-4D95-8B7C-AF77BFE14DE0}">
      <dgm:prSet phldrT="[Texto]"/>
      <dgm:spPr/>
      <dgm:t>
        <a:bodyPr/>
        <a:lstStyle/>
        <a:p>
          <a:pPr algn="just"/>
          <a:r>
            <a:rPr lang="es-ES" noProof="0" dirty="0"/>
            <a:t>Para contribuciones a la seguridad social</a:t>
          </a:r>
        </a:p>
      </dgm:t>
    </dgm:pt>
    <dgm:pt modelId="{CDB4133B-0CB0-438C-95CA-ED876ABF9545}" type="parTrans" cxnId="{033CE7B7-3CF5-4C27-ABEE-F78E947997CD}">
      <dgm:prSet/>
      <dgm:spPr/>
      <dgm:t>
        <a:bodyPr/>
        <a:lstStyle/>
        <a:p>
          <a:endParaRPr lang="es-ES"/>
        </a:p>
      </dgm:t>
    </dgm:pt>
    <dgm:pt modelId="{5231D1F4-ADE2-4D80-9D09-F1FA47A6333B}" type="sibTrans" cxnId="{033CE7B7-3CF5-4C27-ABEE-F78E947997CD}">
      <dgm:prSet/>
      <dgm:spPr/>
      <dgm:t>
        <a:bodyPr/>
        <a:lstStyle/>
        <a:p>
          <a:endParaRPr lang="es-ES"/>
        </a:p>
      </dgm:t>
    </dgm:pt>
    <dgm:pt modelId="{3EE2C997-4D21-4D3E-9085-83D9CBD56684}">
      <dgm:prSet phldrT="[Texto]"/>
      <dgm:spPr/>
      <dgm:t>
        <a:bodyPr/>
        <a:lstStyle/>
        <a:p>
          <a:pPr algn="l"/>
          <a:r>
            <a:rPr lang="es-ES" noProof="0"/>
            <a:t>Se ofrece servicio de asesoramiento</a:t>
          </a:r>
        </a:p>
      </dgm:t>
    </dgm:pt>
    <dgm:pt modelId="{E89A154F-039D-4289-84D1-58E3EA50737F}" type="parTrans" cxnId="{964473AC-0974-46D4-8A1E-E80AA3C82CD0}">
      <dgm:prSet/>
      <dgm:spPr/>
      <dgm:t>
        <a:bodyPr/>
        <a:lstStyle/>
        <a:p>
          <a:endParaRPr lang="es-ES"/>
        </a:p>
      </dgm:t>
    </dgm:pt>
    <dgm:pt modelId="{0B175AC2-5184-430A-8FB4-31058F4ED63D}" type="sibTrans" cxnId="{964473AC-0974-46D4-8A1E-E80AA3C82CD0}">
      <dgm:prSet/>
      <dgm:spPr/>
      <dgm:t>
        <a:bodyPr/>
        <a:lstStyle/>
        <a:p>
          <a:endParaRPr lang="es-ES"/>
        </a:p>
      </dgm:t>
    </dgm:pt>
    <dgm:pt modelId="{8B31FF4D-2E2F-43CB-B986-6F717F4947FD}">
      <dgm:prSet phldrT="[Texto]"/>
      <dgm:spPr/>
      <dgm:t>
        <a:bodyPr/>
        <a:lstStyle/>
        <a:p>
          <a:r>
            <a:rPr lang="es-ES" b="1" noProof="0" dirty="0"/>
            <a:t>APORTACIÓN ECONÓMICA INICIAL NECESARIA</a:t>
          </a:r>
        </a:p>
      </dgm:t>
    </dgm:pt>
    <dgm:pt modelId="{B3B134B9-8DCA-4813-8560-C08EE19367D5}" type="parTrans" cxnId="{2557AF94-E226-4FC3-85CC-80A6D0D1AC34}">
      <dgm:prSet/>
      <dgm:spPr/>
      <dgm:t>
        <a:bodyPr/>
        <a:lstStyle/>
        <a:p>
          <a:endParaRPr lang="es-ES"/>
        </a:p>
      </dgm:t>
    </dgm:pt>
    <dgm:pt modelId="{E096E471-CA74-48E6-AE73-7B1E3181AD74}" type="sibTrans" cxnId="{2557AF94-E226-4FC3-85CC-80A6D0D1AC34}">
      <dgm:prSet/>
      <dgm:spPr/>
      <dgm:t>
        <a:bodyPr/>
        <a:lstStyle/>
        <a:p>
          <a:endParaRPr lang="es-ES"/>
        </a:p>
      </dgm:t>
    </dgm:pt>
    <dgm:pt modelId="{FA467CA3-2401-4A31-B25D-D22C0D342DD7}">
      <dgm:prSet phldrT="[Texto]"/>
      <dgm:spPr/>
      <dgm:t>
        <a:bodyPr/>
        <a:lstStyle/>
        <a:p>
          <a:pPr algn="just"/>
          <a:r>
            <a:rPr lang="es-ES" noProof="0"/>
            <a:t>Compatibilidad con la prestación por desempleo hasta 9 meses</a:t>
          </a:r>
        </a:p>
      </dgm:t>
    </dgm:pt>
    <dgm:pt modelId="{6E810D71-11C7-49B8-81D8-DA744E6A28C9}" type="parTrans" cxnId="{7FE32F45-945E-4B7D-ACE4-CC797F781B67}">
      <dgm:prSet/>
      <dgm:spPr/>
      <dgm:t>
        <a:bodyPr/>
        <a:lstStyle/>
        <a:p>
          <a:endParaRPr lang="es-ES"/>
        </a:p>
      </dgm:t>
    </dgm:pt>
    <dgm:pt modelId="{F00675CB-8EE9-4C7B-8849-C6764B71448A}" type="sibTrans" cxnId="{7FE32F45-945E-4B7D-ACE4-CC797F781B67}">
      <dgm:prSet/>
      <dgm:spPr/>
      <dgm:t>
        <a:bodyPr/>
        <a:lstStyle/>
        <a:p>
          <a:endParaRPr lang="es-ES"/>
        </a:p>
      </dgm:t>
    </dgm:pt>
    <dgm:pt modelId="{C394A4B1-0D20-46B9-8B90-C5D1779E024B}">
      <dgm:prSet phldrT="[Texto]"/>
      <dgm:spPr/>
      <dgm:t>
        <a:bodyPr/>
        <a:lstStyle/>
        <a:p>
          <a:pPr algn="just"/>
          <a:r>
            <a:rPr lang="es-ES" noProof="0"/>
            <a:t>Se ofrece servicio de asesoramiento</a:t>
          </a:r>
        </a:p>
      </dgm:t>
    </dgm:pt>
    <dgm:pt modelId="{3C35EB65-A0BE-4782-8B66-F4DF92FD6749}" type="parTrans" cxnId="{9869082C-1BE3-43EE-88F2-AEDAB852CC97}">
      <dgm:prSet/>
      <dgm:spPr/>
      <dgm:t>
        <a:bodyPr/>
        <a:lstStyle/>
        <a:p>
          <a:endParaRPr lang="es-ES"/>
        </a:p>
      </dgm:t>
    </dgm:pt>
    <dgm:pt modelId="{0C8FF47D-C245-4895-AF1D-F5AA61FECF64}" type="sibTrans" cxnId="{9869082C-1BE3-43EE-88F2-AEDAB852CC97}">
      <dgm:prSet/>
      <dgm:spPr/>
      <dgm:t>
        <a:bodyPr/>
        <a:lstStyle/>
        <a:p>
          <a:endParaRPr lang="es-ES"/>
        </a:p>
      </dgm:t>
    </dgm:pt>
    <dgm:pt modelId="{01BB0A98-257D-4D5A-86D2-153EBC825B23}">
      <dgm:prSet phldrT="[Texto]"/>
      <dgm:spPr/>
      <dgm:t>
        <a:bodyPr/>
        <a:lstStyle/>
        <a:p>
          <a:pPr algn="l"/>
          <a:endParaRPr lang="en-GB" noProof="0" dirty="0"/>
        </a:p>
      </dgm:t>
    </dgm:pt>
    <dgm:pt modelId="{59DDEC42-4407-44CA-9454-552C2719FD85}" type="parTrans" cxnId="{02D15F34-039F-4DB1-9C71-F72B1E6C1C5E}">
      <dgm:prSet/>
      <dgm:spPr/>
      <dgm:t>
        <a:bodyPr/>
        <a:lstStyle/>
        <a:p>
          <a:endParaRPr lang="es-ES"/>
        </a:p>
      </dgm:t>
    </dgm:pt>
    <dgm:pt modelId="{45BC7C56-5D32-476F-B8AB-B5358884E563}" type="sibTrans" cxnId="{02D15F34-039F-4DB1-9C71-F72B1E6C1C5E}">
      <dgm:prSet/>
      <dgm:spPr/>
      <dgm:t>
        <a:bodyPr/>
        <a:lstStyle/>
        <a:p>
          <a:endParaRPr lang="es-ES"/>
        </a:p>
      </dgm:t>
    </dgm:pt>
    <dgm:pt modelId="{D6C791FF-2FF7-42DA-96DD-EDAB405E2B57}">
      <dgm:prSet phldrT="[Texto]"/>
      <dgm:spPr/>
      <dgm:t>
        <a:bodyPr/>
        <a:lstStyle/>
        <a:p>
          <a:pPr algn="l"/>
          <a:endParaRPr lang="en-GB" noProof="0" dirty="0"/>
        </a:p>
      </dgm:t>
    </dgm:pt>
    <dgm:pt modelId="{9A4217A9-8943-4146-8D3A-A9D81E37B856}" type="parTrans" cxnId="{0CEB8025-9981-4CFC-A19D-FDB4D0A325B5}">
      <dgm:prSet/>
      <dgm:spPr/>
      <dgm:t>
        <a:bodyPr/>
        <a:lstStyle/>
        <a:p>
          <a:endParaRPr lang="es-ES"/>
        </a:p>
      </dgm:t>
    </dgm:pt>
    <dgm:pt modelId="{CD070CA0-01AC-4F94-83F6-661F0311C938}" type="sibTrans" cxnId="{0CEB8025-9981-4CFC-A19D-FDB4D0A325B5}">
      <dgm:prSet/>
      <dgm:spPr/>
      <dgm:t>
        <a:bodyPr/>
        <a:lstStyle/>
        <a:p>
          <a:endParaRPr lang="es-ES"/>
        </a:p>
      </dgm:t>
    </dgm:pt>
    <dgm:pt modelId="{27EA0C86-5C4A-434B-B8C5-0B2A3979AEE7}">
      <dgm:prSet phldrT="[Texto]"/>
      <dgm:spPr/>
      <dgm:t>
        <a:bodyPr/>
        <a:lstStyle/>
        <a:p>
          <a:pPr algn="just"/>
          <a:endParaRPr lang="en-GB" noProof="0" dirty="0"/>
        </a:p>
      </dgm:t>
    </dgm:pt>
    <dgm:pt modelId="{BE4B70C8-96EE-480D-AD16-C6D0484671A5}" type="parTrans" cxnId="{A1BCE870-090A-44E4-B414-942C0CE75D63}">
      <dgm:prSet/>
      <dgm:spPr/>
      <dgm:t>
        <a:bodyPr/>
        <a:lstStyle/>
        <a:p>
          <a:endParaRPr lang="es-ES"/>
        </a:p>
      </dgm:t>
    </dgm:pt>
    <dgm:pt modelId="{DC0C7C68-7915-4FB7-A29B-25149690B3FB}" type="sibTrans" cxnId="{A1BCE870-090A-44E4-B414-942C0CE75D63}">
      <dgm:prSet/>
      <dgm:spPr/>
      <dgm:t>
        <a:bodyPr/>
        <a:lstStyle/>
        <a:p>
          <a:endParaRPr lang="es-ES"/>
        </a:p>
      </dgm:t>
    </dgm:pt>
    <dgm:pt modelId="{A7D655D6-4FE5-40AF-8F3D-74BDF127D25F}">
      <dgm:prSet phldrT="[Texto]"/>
      <dgm:spPr/>
      <dgm:t>
        <a:bodyPr/>
        <a:lstStyle/>
        <a:p>
          <a:pPr algn="just"/>
          <a:endParaRPr lang="en-GB" noProof="0" dirty="0"/>
        </a:p>
      </dgm:t>
    </dgm:pt>
    <dgm:pt modelId="{B608681B-FC87-4FD9-8825-611505DBC7E0}" type="parTrans" cxnId="{4191128C-23D2-4EBC-8FEA-79FD60102B26}">
      <dgm:prSet/>
      <dgm:spPr/>
      <dgm:t>
        <a:bodyPr/>
        <a:lstStyle/>
        <a:p>
          <a:endParaRPr lang="es-ES"/>
        </a:p>
      </dgm:t>
    </dgm:pt>
    <dgm:pt modelId="{5FB2F5AD-5332-4AC3-9832-419D2A2634BE}" type="sibTrans" cxnId="{4191128C-23D2-4EBC-8FEA-79FD60102B26}">
      <dgm:prSet/>
      <dgm:spPr/>
      <dgm:t>
        <a:bodyPr/>
        <a:lstStyle/>
        <a:p>
          <a:endParaRPr lang="es-ES"/>
        </a:p>
      </dgm:t>
    </dgm:pt>
    <dgm:pt modelId="{5BE18DAB-46AC-41CE-8733-22BEDD642C0B}">
      <dgm:prSet phldrT="[Texto]"/>
      <dgm:spPr/>
      <dgm:t>
        <a:bodyPr/>
        <a:lstStyle/>
        <a:p>
          <a:pPr algn="l"/>
          <a:endParaRPr lang="en-GB" noProof="0" dirty="0"/>
        </a:p>
      </dgm:t>
    </dgm:pt>
    <dgm:pt modelId="{BD88FB87-97C8-4233-83D0-902E105B2FBB}" type="parTrans" cxnId="{1FE50642-A4E1-4FF4-8C92-460F02D1E2CD}">
      <dgm:prSet/>
      <dgm:spPr/>
      <dgm:t>
        <a:bodyPr/>
        <a:lstStyle/>
        <a:p>
          <a:endParaRPr lang="es-ES"/>
        </a:p>
      </dgm:t>
    </dgm:pt>
    <dgm:pt modelId="{9B1D6A70-BAB9-4BB2-8497-1835418D73B7}" type="sibTrans" cxnId="{1FE50642-A4E1-4FF4-8C92-460F02D1E2CD}">
      <dgm:prSet/>
      <dgm:spPr/>
      <dgm:t>
        <a:bodyPr/>
        <a:lstStyle/>
        <a:p>
          <a:endParaRPr lang="es-ES"/>
        </a:p>
      </dgm:t>
    </dgm:pt>
    <dgm:pt modelId="{E3614534-9A05-413C-B408-0B211D7902F5}">
      <dgm:prSet phldrT="[Texto]"/>
      <dgm:spPr/>
      <dgm:t>
        <a:bodyPr/>
        <a:lstStyle/>
        <a:p>
          <a:pPr algn="l"/>
          <a:endParaRPr lang="en-GB" noProof="0" dirty="0"/>
        </a:p>
      </dgm:t>
    </dgm:pt>
    <dgm:pt modelId="{E03AE8C2-B10B-4576-8ACC-199BE2D53DEF}" type="parTrans" cxnId="{CEAE1B61-1A90-452C-A894-73E18F7D42C6}">
      <dgm:prSet/>
      <dgm:spPr/>
      <dgm:t>
        <a:bodyPr/>
        <a:lstStyle/>
        <a:p>
          <a:endParaRPr lang="es-ES"/>
        </a:p>
      </dgm:t>
    </dgm:pt>
    <dgm:pt modelId="{71661A76-40CF-4E0C-BFCA-F04856B33088}" type="sibTrans" cxnId="{CEAE1B61-1A90-452C-A894-73E18F7D42C6}">
      <dgm:prSet/>
      <dgm:spPr/>
      <dgm:t>
        <a:bodyPr/>
        <a:lstStyle/>
        <a:p>
          <a:endParaRPr lang="es-ES"/>
        </a:p>
      </dgm:t>
    </dgm:pt>
    <dgm:pt modelId="{A2231761-576B-4DDB-8098-DD9E0856FA35}" type="pres">
      <dgm:prSet presAssocID="{BDCCEB0C-0AD3-4737-9493-6BC264167957}" presName="Name0" presStyleCnt="0">
        <dgm:presLayoutVars>
          <dgm:dir/>
          <dgm:animLvl val="lvl"/>
          <dgm:resizeHandles val="exact"/>
        </dgm:presLayoutVars>
      </dgm:prSet>
      <dgm:spPr/>
    </dgm:pt>
    <dgm:pt modelId="{BE6F8E2C-92F1-4761-87B6-E1D9FF9C4F03}" type="pres">
      <dgm:prSet presAssocID="{8E630AC0-EB0A-4380-9DE0-07EF7C5936B7}" presName="composite" presStyleCnt="0"/>
      <dgm:spPr/>
    </dgm:pt>
    <dgm:pt modelId="{FB575C9E-978B-4A1A-BE62-9D3C9984139E}" type="pres">
      <dgm:prSet presAssocID="{8E630AC0-EB0A-4380-9DE0-07EF7C5936B7}" presName="parTx" presStyleLbl="alignNode1" presStyleIdx="0" presStyleCnt="3" custScaleY="98122" custLinFactNeighborX="-267" custLinFactNeighborY="-13395">
        <dgm:presLayoutVars>
          <dgm:chMax val="0"/>
          <dgm:chPref val="0"/>
          <dgm:bulletEnabled val="1"/>
        </dgm:presLayoutVars>
      </dgm:prSet>
      <dgm:spPr/>
    </dgm:pt>
    <dgm:pt modelId="{79BD5325-2DD2-4965-A1FD-D11229921C91}" type="pres">
      <dgm:prSet presAssocID="{8E630AC0-EB0A-4380-9DE0-07EF7C5936B7}" presName="desTx" presStyleLbl="alignAccFollowNode1" presStyleIdx="0" presStyleCnt="3" custScaleX="99991" custScaleY="93925" custLinFactNeighborX="-1932" custLinFactNeighborY="-3991">
        <dgm:presLayoutVars>
          <dgm:bulletEnabled val="1"/>
        </dgm:presLayoutVars>
      </dgm:prSet>
      <dgm:spPr/>
    </dgm:pt>
    <dgm:pt modelId="{DA99EEAD-446E-4EDB-9F3C-BB3286D29E3D}" type="pres">
      <dgm:prSet presAssocID="{BEEC1517-9BC7-4F7A-88C4-B02DEE398888}" presName="space" presStyleCnt="0"/>
      <dgm:spPr/>
    </dgm:pt>
    <dgm:pt modelId="{D8F8CB33-2684-46D3-9426-ECB3A4FB63DD}" type="pres">
      <dgm:prSet presAssocID="{1A6C70C7-5E78-431B-AE13-4EDEFBBE2F03}" presName="composite" presStyleCnt="0"/>
      <dgm:spPr/>
    </dgm:pt>
    <dgm:pt modelId="{A26A7153-EFFC-412F-9203-79AC0802787C}" type="pres">
      <dgm:prSet presAssocID="{1A6C70C7-5E78-431B-AE13-4EDEFBBE2F03}" presName="parTx" presStyleLbl="alignNode1" presStyleIdx="1" presStyleCnt="3" custLinFactNeighborX="2629" custLinFactNeighborY="-9834">
        <dgm:presLayoutVars>
          <dgm:chMax val="0"/>
          <dgm:chPref val="0"/>
          <dgm:bulletEnabled val="1"/>
        </dgm:presLayoutVars>
      </dgm:prSet>
      <dgm:spPr/>
    </dgm:pt>
    <dgm:pt modelId="{1BD7BB86-B0C7-4F6F-BDA9-2EA14FF8A3F6}" type="pres">
      <dgm:prSet presAssocID="{1A6C70C7-5E78-431B-AE13-4EDEFBBE2F03}" presName="desTx" presStyleLbl="alignAccFollowNode1" presStyleIdx="1" presStyleCnt="3" custScaleX="100454" custScaleY="100937" custLinFactNeighborX="3336" custLinFactNeighborY="-633">
        <dgm:presLayoutVars>
          <dgm:bulletEnabled val="1"/>
        </dgm:presLayoutVars>
      </dgm:prSet>
      <dgm:spPr/>
    </dgm:pt>
    <dgm:pt modelId="{17330F17-B49A-4C0F-803D-F452A5FFA7F8}" type="pres">
      <dgm:prSet presAssocID="{E239AB7C-AA75-475F-933A-33CFEFB058E9}" presName="space" presStyleCnt="0"/>
      <dgm:spPr/>
    </dgm:pt>
    <dgm:pt modelId="{4B098978-E3CC-438B-BB7D-CB87FE1536DD}" type="pres">
      <dgm:prSet presAssocID="{8B31FF4D-2E2F-43CB-B986-6F717F4947FD}" presName="composite" presStyleCnt="0"/>
      <dgm:spPr/>
    </dgm:pt>
    <dgm:pt modelId="{C088B009-5BFB-4D71-9641-FC93644DC9A0}" type="pres">
      <dgm:prSet presAssocID="{8B31FF4D-2E2F-43CB-B986-6F717F4947FD}" presName="parTx" presStyleLbl="alignNode1" presStyleIdx="2" presStyleCnt="3" custScaleX="105258" custScaleY="99548" custLinFactNeighborX="-52" custLinFactNeighborY="-29563">
        <dgm:presLayoutVars>
          <dgm:chMax val="0"/>
          <dgm:chPref val="0"/>
          <dgm:bulletEnabled val="1"/>
        </dgm:presLayoutVars>
      </dgm:prSet>
      <dgm:spPr/>
    </dgm:pt>
    <dgm:pt modelId="{6CE71E66-912C-41DD-A18E-676B1A798179}" type="pres">
      <dgm:prSet presAssocID="{8B31FF4D-2E2F-43CB-B986-6F717F4947FD}" presName="desTx" presStyleLbl="alignAccFollowNode1" presStyleIdx="2" presStyleCnt="3" custScaleX="102591" custScaleY="81048" custLinFactNeighborX="917" custLinFactNeighborY="-17473">
        <dgm:presLayoutVars>
          <dgm:bulletEnabled val="1"/>
        </dgm:presLayoutVars>
      </dgm:prSet>
      <dgm:spPr/>
    </dgm:pt>
  </dgm:ptLst>
  <dgm:cxnLst>
    <dgm:cxn modelId="{81102907-96C2-4E95-85A4-602789A20089}" type="presOf" srcId="{BDCCEB0C-0AD3-4737-9493-6BC264167957}" destId="{A2231761-576B-4DDB-8098-DD9E0856FA35}" srcOrd="0" destOrd="0" presId="urn:microsoft.com/office/officeart/2005/8/layout/hList1"/>
    <dgm:cxn modelId="{2265B90C-3390-4479-B21B-A6A5164F6DBB}" type="presOf" srcId="{8E630AC0-EB0A-4380-9DE0-07EF7C5936B7}" destId="{FB575C9E-978B-4A1A-BE62-9D3C9984139E}" srcOrd="0" destOrd="0" presId="urn:microsoft.com/office/officeart/2005/8/layout/hList1"/>
    <dgm:cxn modelId="{161E1822-8D74-4C65-9B16-5927813C9ACD}" type="presOf" srcId="{5DE8DCD5-037A-432C-8AD7-B6CDC4C4BE54}" destId="{79BD5325-2DD2-4965-A1FD-D11229921C91}" srcOrd="0" destOrd="2" presId="urn:microsoft.com/office/officeart/2005/8/layout/hList1"/>
    <dgm:cxn modelId="{0CEB8025-9981-4CFC-A19D-FDB4D0A325B5}" srcId="{1A6C70C7-5E78-431B-AE13-4EDEFBBE2F03}" destId="{D6C791FF-2FF7-42DA-96DD-EDAB405E2B57}" srcOrd="3" destOrd="0" parTransId="{9A4217A9-8943-4146-8D3A-A9D81E37B856}" sibTransId="{CD070CA0-01AC-4F94-83F6-661F0311C938}"/>
    <dgm:cxn modelId="{9869082C-1BE3-43EE-88F2-AEDAB852CC97}" srcId="{8E630AC0-EB0A-4380-9DE0-07EF7C5936B7}" destId="{C394A4B1-0D20-46B9-8B90-C5D1779E024B}" srcOrd="4" destOrd="0" parTransId="{3C35EB65-A0BE-4782-8B66-F4DF92FD6749}" sibTransId="{0C8FF47D-C245-4895-AF1D-F5AA61FECF64}"/>
    <dgm:cxn modelId="{02D15F34-039F-4DB1-9C71-F72B1E6C1C5E}" srcId="{1A6C70C7-5E78-431B-AE13-4EDEFBBE2F03}" destId="{01BB0A98-257D-4D5A-86D2-153EBC825B23}" srcOrd="2" destOrd="0" parTransId="{59DDEC42-4407-44CA-9454-552C2719FD85}" sibTransId="{45BC7C56-5D32-476F-B8AB-B5358884E563}"/>
    <dgm:cxn modelId="{87950A38-F06C-47D4-BAF0-D12CF3FE797A}" type="presOf" srcId="{C394A4B1-0D20-46B9-8B90-C5D1779E024B}" destId="{79BD5325-2DD2-4965-A1FD-D11229921C91}" srcOrd="0" destOrd="4" presId="urn:microsoft.com/office/officeart/2005/8/layout/hList1"/>
    <dgm:cxn modelId="{CEAE1B61-1A90-452C-A894-73E18F7D42C6}" srcId="{8B31FF4D-2E2F-43CB-B986-6F717F4947FD}" destId="{E3614534-9A05-413C-B408-0B211D7902F5}" srcOrd="0" destOrd="0" parTransId="{E03AE8C2-B10B-4576-8ACC-199BE2D53DEF}" sibTransId="{71661A76-40CF-4E0C-BFCA-F04856B33088}"/>
    <dgm:cxn modelId="{1FE50642-A4E1-4FF4-8C92-460F02D1E2CD}" srcId="{1A6C70C7-5E78-431B-AE13-4EDEFBBE2F03}" destId="{5BE18DAB-46AC-41CE-8733-22BEDD642C0B}" srcOrd="0" destOrd="0" parTransId="{BD88FB87-97C8-4233-83D0-902E105B2FBB}" sibTransId="{9B1D6A70-BAB9-4BB2-8497-1835418D73B7}"/>
    <dgm:cxn modelId="{7FE32F45-945E-4B7D-ACE4-CC797F781B67}" srcId="{8B31FF4D-2E2F-43CB-B986-6F717F4947FD}" destId="{FA467CA3-2401-4A31-B25D-D22C0D342DD7}" srcOrd="1" destOrd="0" parTransId="{6E810D71-11C7-49B8-81D8-DA744E6A28C9}" sibTransId="{F00675CB-8EE9-4C7B-8849-C6764B71448A}"/>
    <dgm:cxn modelId="{24722748-F19E-4808-BCD0-0D2949EB1AD6}" type="presOf" srcId="{5BE18DAB-46AC-41CE-8733-22BEDD642C0B}" destId="{1BD7BB86-B0C7-4F6F-BDA9-2EA14FF8A3F6}" srcOrd="0" destOrd="0" presId="urn:microsoft.com/office/officeart/2005/8/layout/hList1"/>
    <dgm:cxn modelId="{7193F648-5365-4F7F-9724-E57537227650}" type="presOf" srcId="{8B31FF4D-2E2F-43CB-B986-6F717F4947FD}" destId="{C088B009-5BFB-4D71-9641-FC93644DC9A0}" srcOrd="0" destOrd="0" presId="urn:microsoft.com/office/officeart/2005/8/layout/hList1"/>
    <dgm:cxn modelId="{A707694B-985F-453F-9120-A1E1A18D2432}" type="presOf" srcId="{01BB0A98-257D-4D5A-86D2-153EBC825B23}" destId="{1BD7BB86-B0C7-4F6F-BDA9-2EA14FF8A3F6}" srcOrd="0" destOrd="2" presId="urn:microsoft.com/office/officeart/2005/8/layout/hList1"/>
    <dgm:cxn modelId="{B794B86E-FCB0-44EA-9266-69E668C74ACE}" type="presOf" srcId="{1A6C70C7-5E78-431B-AE13-4EDEFBBE2F03}" destId="{A26A7153-EFFC-412F-9203-79AC0802787C}" srcOrd="0" destOrd="0" presId="urn:microsoft.com/office/officeart/2005/8/layout/hList1"/>
    <dgm:cxn modelId="{FDE11C6F-009D-4664-AF6C-DB2FEA7B8F5B}" type="presOf" srcId="{27EA0C86-5C4A-434B-B8C5-0B2A3979AEE7}" destId="{79BD5325-2DD2-4965-A1FD-D11229921C91}" srcOrd="0" destOrd="3" presId="urn:microsoft.com/office/officeart/2005/8/layout/hList1"/>
    <dgm:cxn modelId="{A1BCE870-090A-44E4-B414-942C0CE75D63}" srcId="{8E630AC0-EB0A-4380-9DE0-07EF7C5936B7}" destId="{27EA0C86-5C4A-434B-B8C5-0B2A3979AEE7}" srcOrd="3" destOrd="0" parTransId="{BE4B70C8-96EE-480D-AD16-C6D0484671A5}" sibTransId="{DC0C7C68-7915-4FB7-A29B-25149690B3FB}"/>
    <dgm:cxn modelId="{2B689477-2BEB-4FEA-9C46-062FBE0D03BB}" type="presOf" srcId="{36A4C789-9AEF-4D95-8B7C-AF77BFE14DE0}" destId="{1BD7BB86-B0C7-4F6F-BDA9-2EA14FF8A3F6}" srcOrd="0" destOrd="1" presId="urn:microsoft.com/office/officeart/2005/8/layout/hList1"/>
    <dgm:cxn modelId="{5CBAE67A-684B-4712-8949-50A47080DF9E}" srcId="{BDCCEB0C-0AD3-4737-9493-6BC264167957}" destId="{8E630AC0-EB0A-4380-9DE0-07EF7C5936B7}" srcOrd="0" destOrd="0" parTransId="{0CE0CD4D-D0F9-46AA-9304-DAF77E807E5E}" sibTransId="{BEEC1517-9BC7-4F7A-88C4-B02DEE398888}"/>
    <dgm:cxn modelId="{1ED33081-B12D-4A06-9BA5-3C55A9AFF1EC}" type="presOf" srcId="{A7D655D6-4FE5-40AF-8F3D-74BDF127D25F}" destId="{79BD5325-2DD2-4965-A1FD-D11229921C91}" srcOrd="0" destOrd="1" presId="urn:microsoft.com/office/officeart/2005/8/layout/hList1"/>
    <dgm:cxn modelId="{4191128C-23D2-4EBC-8FEA-79FD60102B26}" srcId="{8E630AC0-EB0A-4380-9DE0-07EF7C5936B7}" destId="{A7D655D6-4FE5-40AF-8F3D-74BDF127D25F}" srcOrd="1" destOrd="0" parTransId="{B608681B-FC87-4FD9-8825-611505DBC7E0}" sibTransId="{5FB2F5AD-5332-4AC3-9832-419D2A2634BE}"/>
    <dgm:cxn modelId="{2557AF94-E226-4FC3-85CC-80A6D0D1AC34}" srcId="{BDCCEB0C-0AD3-4737-9493-6BC264167957}" destId="{8B31FF4D-2E2F-43CB-B986-6F717F4947FD}" srcOrd="2" destOrd="0" parTransId="{B3B134B9-8DCA-4813-8560-C08EE19367D5}" sibTransId="{E096E471-CA74-48E6-AE73-7B1E3181AD74}"/>
    <dgm:cxn modelId="{4669AC99-3BBC-4941-8462-66A389B91EED}" type="presOf" srcId="{3EE2C997-4D21-4D3E-9085-83D9CBD56684}" destId="{1BD7BB86-B0C7-4F6F-BDA9-2EA14FF8A3F6}" srcOrd="0" destOrd="4" presId="urn:microsoft.com/office/officeart/2005/8/layout/hList1"/>
    <dgm:cxn modelId="{663FF4A0-D931-48FC-84DB-BFDAA5790DDF}" srcId="{8E630AC0-EB0A-4380-9DE0-07EF7C5936B7}" destId="{C18915E8-605F-44E4-AFFB-BE4C5DC5F490}" srcOrd="0" destOrd="0" parTransId="{1FB60CA2-E994-483C-A032-6966E1D7E2A8}" sibTransId="{051A74AD-F094-4A69-9BE7-DC147AD9AD9C}"/>
    <dgm:cxn modelId="{964473AC-0974-46D4-8A1E-E80AA3C82CD0}" srcId="{1A6C70C7-5E78-431B-AE13-4EDEFBBE2F03}" destId="{3EE2C997-4D21-4D3E-9085-83D9CBD56684}" srcOrd="4" destOrd="0" parTransId="{E89A154F-039D-4289-84D1-58E3EA50737F}" sibTransId="{0B175AC2-5184-430A-8FB4-31058F4ED63D}"/>
    <dgm:cxn modelId="{204C26B7-589F-4AF7-AFF3-B3E4FCD625D9}" type="presOf" srcId="{FA467CA3-2401-4A31-B25D-D22C0D342DD7}" destId="{6CE71E66-912C-41DD-A18E-676B1A798179}" srcOrd="0" destOrd="1" presId="urn:microsoft.com/office/officeart/2005/8/layout/hList1"/>
    <dgm:cxn modelId="{033CE7B7-3CF5-4C27-ABEE-F78E947997CD}" srcId="{1A6C70C7-5E78-431B-AE13-4EDEFBBE2F03}" destId="{36A4C789-9AEF-4D95-8B7C-AF77BFE14DE0}" srcOrd="1" destOrd="0" parTransId="{CDB4133B-0CB0-438C-95CA-ED876ABF9545}" sibTransId="{5231D1F4-ADE2-4D80-9D09-F1FA47A6333B}"/>
    <dgm:cxn modelId="{E82578BE-8672-421F-860A-5C554761E222}" type="presOf" srcId="{E3614534-9A05-413C-B408-0B211D7902F5}" destId="{6CE71E66-912C-41DD-A18E-676B1A798179}" srcOrd="0" destOrd="0" presId="urn:microsoft.com/office/officeart/2005/8/layout/hList1"/>
    <dgm:cxn modelId="{90F079BE-539F-4891-9ABE-9D572D511EB3}" type="presOf" srcId="{D6C791FF-2FF7-42DA-96DD-EDAB405E2B57}" destId="{1BD7BB86-B0C7-4F6F-BDA9-2EA14FF8A3F6}" srcOrd="0" destOrd="3" presId="urn:microsoft.com/office/officeart/2005/8/layout/hList1"/>
    <dgm:cxn modelId="{93FE0BCF-CDE2-4DFB-802B-1A21F0DFAB5C}" srcId="{BDCCEB0C-0AD3-4737-9493-6BC264167957}" destId="{1A6C70C7-5E78-431B-AE13-4EDEFBBE2F03}" srcOrd="1" destOrd="0" parTransId="{C89DF1DF-183F-475F-82E6-39920C88BB3B}" sibTransId="{E239AB7C-AA75-475F-933A-33CFEFB058E9}"/>
    <dgm:cxn modelId="{D4AF05E9-9A75-473B-A898-C5C42B58FD9A}" srcId="{8E630AC0-EB0A-4380-9DE0-07EF7C5936B7}" destId="{5DE8DCD5-037A-432C-8AD7-B6CDC4C4BE54}" srcOrd="2" destOrd="0" parTransId="{73A65C87-9E53-479D-BD22-E1C3D7A70ABE}" sibTransId="{2414A861-7CD1-45F5-B2DC-87B98B8413B3}"/>
    <dgm:cxn modelId="{382F25F2-464D-40BD-AB00-03B1E7BBD91A}" type="presOf" srcId="{C18915E8-605F-44E4-AFFB-BE4C5DC5F490}" destId="{79BD5325-2DD2-4965-A1FD-D11229921C91}" srcOrd="0" destOrd="0" presId="urn:microsoft.com/office/officeart/2005/8/layout/hList1"/>
    <dgm:cxn modelId="{51130430-D5E2-4025-A6EF-F93501829C81}" type="presParOf" srcId="{A2231761-576B-4DDB-8098-DD9E0856FA35}" destId="{BE6F8E2C-92F1-4761-87B6-E1D9FF9C4F03}" srcOrd="0" destOrd="0" presId="urn:microsoft.com/office/officeart/2005/8/layout/hList1"/>
    <dgm:cxn modelId="{CB1CA103-7225-4010-B163-F16767B44CFD}" type="presParOf" srcId="{BE6F8E2C-92F1-4761-87B6-E1D9FF9C4F03}" destId="{FB575C9E-978B-4A1A-BE62-9D3C9984139E}" srcOrd="0" destOrd="0" presId="urn:microsoft.com/office/officeart/2005/8/layout/hList1"/>
    <dgm:cxn modelId="{513CE0E3-8A86-4F18-A62D-DDF1DC746CB5}" type="presParOf" srcId="{BE6F8E2C-92F1-4761-87B6-E1D9FF9C4F03}" destId="{79BD5325-2DD2-4965-A1FD-D11229921C91}" srcOrd="1" destOrd="0" presId="urn:microsoft.com/office/officeart/2005/8/layout/hList1"/>
    <dgm:cxn modelId="{45E509A8-5D08-4EB8-8216-FDB6940E3EFB}" type="presParOf" srcId="{A2231761-576B-4DDB-8098-DD9E0856FA35}" destId="{DA99EEAD-446E-4EDB-9F3C-BB3286D29E3D}" srcOrd="1" destOrd="0" presId="urn:microsoft.com/office/officeart/2005/8/layout/hList1"/>
    <dgm:cxn modelId="{639F353B-C6D9-41C3-B092-80575CD218B9}" type="presParOf" srcId="{A2231761-576B-4DDB-8098-DD9E0856FA35}" destId="{D8F8CB33-2684-46D3-9426-ECB3A4FB63DD}" srcOrd="2" destOrd="0" presId="urn:microsoft.com/office/officeart/2005/8/layout/hList1"/>
    <dgm:cxn modelId="{CE64A37F-EE77-4FE5-9F5E-79538D2B9402}" type="presParOf" srcId="{D8F8CB33-2684-46D3-9426-ECB3A4FB63DD}" destId="{A26A7153-EFFC-412F-9203-79AC0802787C}" srcOrd="0" destOrd="0" presId="urn:microsoft.com/office/officeart/2005/8/layout/hList1"/>
    <dgm:cxn modelId="{D0194078-2FD1-4739-9389-F51E66F92BB7}" type="presParOf" srcId="{D8F8CB33-2684-46D3-9426-ECB3A4FB63DD}" destId="{1BD7BB86-B0C7-4F6F-BDA9-2EA14FF8A3F6}" srcOrd="1" destOrd="0" presId="urn:microsoft.com/office/officeart/2005/8/layout/hList1"/>
    <dgm:cxn modelId="{5839D4BC-A043-41CD-B4A7-1E144D75D5FE}" type="presParOf" srcId="{A2231761-576B-4DDB-8098-DD9E0856FA35}" destId="{17330F17-B49A-4C0F-803D-F452A5FFA7F8}" srcOrd="3" destOrd="0" presId="urn:microsoft.com/office/officeart/2005/8/layout/hList1"/>
    <dgm:cxn modelId="{DB78DFF6-B265-4A99-9F23-7BCB1C5DAE15}" type="presParOf" srcId="{A2231761-576B-4DDB-8098-DD9E0856FA35}" destId="{4B098978-E3CC-438B-BB7D-CB87FE1536DD}" srcOrd="4" destOrd="0" presId="urn:microsoft.com/office/officeart/2005/8/layout/hList1"/>
    <dgm:cxn modelId="{8E7D2448-9056-4B7E-9105-091E9063C84D}" type="presParOf" srcId="{4B098978-E3CC-438B-BB7D-CB87FE1536DD}" destId="{C088B009-5BFB-4D71-9641-FC93644DC9A0}" srcOrd="0" destOrd="0" presId="urn:microsoft.com/office/officeart/2005/8/layout/hList1"/>
    <dgm:cxn modelId="{BF18B10B-6B0B-4CAE-A0F5-94B216EADB21}" type="presParOf" srcId="{4B098978-E3CC-438B-BB7D-CB87FE1536DD}" destId="{6CE71E66-912C-41DD-A18E-676B1A7981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75C9E-978B-4A1A-BE62-9D3C9984139E}">
      <dsp:nvSpPr>
        <dsp:cNvPr id="0" name=""/>
        <dsp:cNvSpPr/>
      </dsp:nvSpPr>
      <dsp:spPr>
        <a:xfrm>
          <a:off x="0" y="999954"/>
          <a:ext cx="3432415" cy="8703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noProof="0" dirty="0"/>
            <a:t>INVERSIÓN INICIAL PARA CREAR UNA EMPRESA</a:t>
          </a:r>
        </a:p>
      </dsp:txBody>
      <dsp:txXfrm>
        <a:off x="0" y="999954"/>
        <a:ext cx="3432415" cy="870324"/>
      </dsp:txXfrm>
    </dsp:sp>
    <dsp:sp modelId="{79BD5325-2DD2-4965-A1FD-D11229921C91}">
      <dsp:nvSpPr>
        <dsp:cNvPr id="0" name=""/>
        <dsp:cNvSpPr/>
      </dsp:nvSpPr>
      <dsp:spPr>
        <a:xfrm>
          <a:off x="0" y="1947781"/>
          <a:ext cx="3432106" cy="3248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noProof="0" dirty="0"/>
            <a:t>Hasta el 100% de la prestación por desempleo para invertir en la creación de una empresa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noProof="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noProof="0"/>
            <a:t>También es posible unirse a empresas existentes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noProof="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noProof="0"/>
            <a:t>Se ofrece servicio de asesoramiento</a:t>
          </a:r>
        </a:p>
      </dsp:txBody>
      <dsp:txXfrm>
        <a:off x="0" y="1947781"/>
        <a:ext cx="3432106" cy="3248744"/>
      </dsp:txXfrm>
    </dsp:sp>
    <dsp:sp modelId="{A26A7153-EFFC-412F-9203-79AC0802787C}">
      <dsp:nvSpPr>
        <dsp:cNvPr id="0" name=""/>
        <dsp:cNvSpPr/>
      </dsp:nvSpPr>
      <dsp:spPr>
        <a:xfrm>
          <a:off x="4017550" y="958412"/>
          <a:ext cx="3432415" cy="8869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noProof="0" dirty="0"/>
            <a:t>UNIÓN A UNA EMPRESA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noProof="0" dirty="0"/>
            <a:t>SIN INVERSIÓN INICIAL</a:t>
          </a:r>
        </a:p>
      </dsp:txBody>
      <dsp:txXfrm>
        <a:off x="4017550" y="958412"/>
        <a:ext cx="3432415" cy="886982"/>
      </dsp:txXfrm>
    </dsp:sp>
    <dsp:sp modelId="{1BD7BB86-B0C7-4F6F-BDA9-2EA14FF8A3F6}">
      <dsp:nvSpPr>
        <dsp:cNvPr id="0" name=""/>
        <dsp:cNvSpPr/>
      </dsp:nvSpPr>
      <dsp:spPr>
        <a:xfrm>
          <a:off x="4034025" y="1894521"/>
          <a:ext cx="3447998" cy="34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noProof="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noProof="0" dirty="0"/>
            <a:t>Para contribuciones a la seguridad social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noProof="0"/>
            <a:t>Se ofrece servicio de asesoramiento</a:t>
          </a:r>
        </a:p>
      </dsp:txBody>
      <dsp:txXfrm>
        <a:off x="4034025" y="1894521"/>
        <a:ext cx="3447998" cy="3491280"/>
      </dsp:txXfrm>
    </dsp:sp>
    <dsp:sp modelId="{C088B009-5BFB-4D71-9641-FC93644DC9A0}">
      <dsp:nvSpPr>
        <dsp:cNvPr id="0" name=""/>
        <dsp:cNvSpPr/>
      </dsp:nvSpPr>
      <dsp:spPr>
        <a:xfrm>
          <a:off x="7846272" y="958410"/>
          <a:ext cx="3612892" cy="882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noProof="0" dirty="0"/>
            <a:t>APORTACIÓN ECONÓMICA INICIAL NECESARIA</a:t>
          </a:r>
        </a:p>
      </dsp:txBody>
      <dsp:txXfrm>
        <a:off x="7846272" y="958410"/>
        <a:ext cx="3612892" cy="882972"/>
      </dsp:txXfrm>
    </dsp:sp>
    <dsp:sp modelId="{6CE71E66-912C-41DD-A18E-676B1A798179}">
      <dsp:nvSpPr>
        <dsp:cNvPr id="0" name=""/>
        <dsp:cNvSpPr/>
      </dsp:nvSpPr>
      <dsp:spPr>
        <a:xfrm>
          <a:off x="7925303" y="1824991"/>
          <a:ext cx="3521349" cy="28033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noProof="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noProof="0"/>
            <a:t>Compatibilidad con la prestación por desempleo hasta 9 meses</a:t>
          </a:r>
        </a:p>
      </dsp:txBody>
      <dsp:txXfrm>
        <a:off x="7925303" y="1824991"/>
        <a:ext cx="3521349" cy="2803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1"/>
            <a:ext cx="9905999" cy="589629"/>
          </a:xfrm>
          <a:prstGeom prst="rect">
            <a:avLst/>
          </a:prstGeom>
          <a:solidFill>
            <a:schemeClr val="bg1"/>
          </a:solidFill>
        </p:spPr>
        <p:txBody>
          <a:bodyPr tIns="108000" anchor="ctr" anchorCtr="1"/>
          <a:lstStyle/>
          <a:p>
            <a:pPr algn="ctr"/>
            <a:r>
              <a:rPr lang="es-ES" dirty="0">
                <a:solidFill>
                  <a:srgbClr val="002E54"/>
                </a:solidFill>
              </a:rPr>
              <a:t>TÍTULO DE LA PRESENTACIÓN (mayúsculas)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16723" y="6539230"/>
            <a:ext cx="2072555" cy="344170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200"/>
            </a:lvl1pPr>
          </a:lstStyle>
          <a:p>
            <a:fld id="{10BD15B3-EAA1-4198-ACBF-8DC4824F5BBB}" type="slidenum">
              <a:rPr lang="es-ES" smtClean="0">
                <a:solidFill>
                  <a:srgbClr val="002E54"/>
                </a:solidFill>
              </a:rPr>
              <a:pPr/>
              <a:t>‹Nº›</a:t>
            </a:fld>
            <a:endParaRPr lang="es-ES" dirty="0">
              <a:solidFill>
                <a:srgbClr val="002E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7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92600" cy="34417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r>
              <a:rPr lang="es-ES"/>
              <a:t>encabezado de ttttt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600" cy="34417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46C22226-794F-4B59-9E66-45820CACF873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59063" y="515938"/>
            <a:ext cx="4587875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0600" y="3269615"/>
            <a:ext cx="7924800" cy="309753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6538036"/>
            <a:ext cx="4292600" cy="34417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11109" y="6538036"/>
            <a:ext cx="4292600" cy="34417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F233730F-0A85-4348-8F71-C694992FA1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7925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1268759"/>
            <a:ext cx="10515600" cy="305375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 cstate="print"/>
          <a:srcRect b="84375"/>
          <a:stretch>
            <a:fillRect/>
          </a:stretch>
        </p:blipFill>
        <p:spPr bwMode="auto">
          <a:xfrm>
            <a:off x="0" y="0"/>
            <a:ext cx="12192043" cy="908720"/>
          </a:xfrm>
          <a:prstGeom prst="rect">
            <a:avLst/>
          </a:prstGeom>
          <a:solidFill>
            <a:srgbClr val="7AB2DC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848" y="6387438"/>
            <a:ext cx="73256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813924" y="244419"/>
            <a:ext cx="10515600" cy="5202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527051" y="1052514"/>
            <a:ext cx="11040533" cy="504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2942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12192000" cy="907200"/>
          </a:xfrm>
          <a:prstGeom prst="rect">
            <a:avLst/>
          </a:prstGeom>
          <a:solidFill>
            <a:srgbClr val="00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5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848" y="6387438"/>
            <a:ext cx="73256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3924" y="244419"/>
            <a:ext cx="10515600" cy="5202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0"/>
          </p:nvPr>
        </p:nvSpPr>
        <p:spPr>
          <a:xfrm>
            <a:off x="527051" y="1052513"/>
            <a:ext cx="10945283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937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12192000" cy="907200"/>
          </a:xfrm>
          <a:prstGeom prst="rect">
            <a:avLst/>
          </a:prstGeom>
          <a:solidFill>
            <a:srgbClr val="00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5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848" y="6387438"/>
            <a:ext cx="73256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3924" y="244419"/>
            <a:ext cx="10515600" cy="5202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527051" y="1052514"/>
            <a:ext cx="11040533" cy="504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355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 cstate="print"/>
          <a:srcRect b="84375"/>
          <a:stretch>
            <a:fillRect/>
          </a:stretch>
        </p:blipFill>
        <p:spPr bwMode="auto">
          <a:xfrm>
            <a:off x="0" y="0"/>
            <a:ext cx="12192043" cy="908720"/>
          </a:xfrm>
          <a:prstGeom prst="rect">
            <a:avLst/>
          </a:prstGeom>
          <a:solidFill>
            <a:srgbClr val="7AB2DC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848" y="6387438"/>
            <a:ext cx="73256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813924" y="244419"/>
            <a:ext cx="10515600" cy="5202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Marcador de contenido 7"/>
          <p:cNvSpPr>
            <a:spLocks noGrp="1"/>
          </p:cNvSpPr>
          <p:nvPr>
            <p:ph sz="quarter" idx="10"/>
          </p:nvPr>
        </p:nvSpPr>
        <p:spPr>
          <a:xfrm>
            <a:off x="527051" y="1052513"/>
            <a:ext cx="10945283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 cstate="print"/>
          <a:srcRect b="84375"/>
          <a:stretch>
            <a:fillRect/>
          </a:stretch>
        </p:blipFill>
        <p:spPr bwMode="auto">
          <a:xfrm>
            <a:off x="0" y="0"/>
            <a:ext cx="12192043" cy="908720"/>
          </a:xfrm>
          <a:prstGeom prst="rect">
            <a:avLst/>
          </a:prstGeom>
          <a:solidFill>
            <a:srgbClr val="7AB2DC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848" y="6387438"/>
            <a:ext cx="73256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813924" y="244419"/>
            <a:ext cx="10515600" cy="5202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527051" y="1052514"/>
            <a:ext cx="11040533" cy="504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0106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1268759"/>
            <a:ext cx="10515600" cy="305375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240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12192000" cy="907200"/>
          </a:xfrm>
          <a:prstGeom prst="rect">
            <a:avLst/>
          </a:prstGeom>
          <a:solidFill>
            <a:srgbClr val="00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5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848" y="6387438"/>
            <a:ext cx="73256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3924" y="244419"/>
            <a:ext cx="10515600" cy="5202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0"/>
          </p:nvPr>
        </p:nvSpPr>
        <p:spPr>
          <a:xfrm>
            <a:off x="527051" y="1052513"/>
            <a:ext cx="10945283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9920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12192000" cy="907200"/>
          </a:xfrm>
          <a:prstGeom prst="rect">
            <a:avLst/>
          </a:prstGeom>
          <a:solidFill>
            <a:srgbClr val="00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5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848" y="6387438"/>
            <a:ext cx="73256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3924" y="244419"/>
            <a:ext cx="10515600" cy="5202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527051" y="1052514"/>
            <a:ext cx="11040533" cy="5048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2911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 cstate="print"/>
          <a:srcRect b="84375"/>
          <a:stretch>
            <a:fillRect/>
          </a:stretch>
        </p:blipFill>
        <p:spPr bwMode="auto">
          <a:xfrm>
            <a:off x="0" y="0"/>
            <a:ext cx="12192043" cy="908720"/>
          </a:xfrm>
          <a:prstGeom prst="rect">
            <a:avLst/>
          </a:prstGeom>
          <a:solidFill>
            <a:srgbClr val="7AB2DC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848" y="6387438"/>
            <a:ext cx="73256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813924" y="244419"/>
            <a:ext cx="10515600" cy="5202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Marcador de contenido 7"/>
          <p:cNvSpPr>
            <a:spLocks noGrp="1"/>
          </p:cNvSpPr>
          <p:nvPr>
            <p:ph sz="quarter" idx="10"/>
          </p:nvPr>
        </p:nvSpPr>
        <p:spPr>
          <a:xfrm>
            <a:off x="527051" y="1052513"/>
            <a:ext cx="10945283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5329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0" y="6093296"/>
            <a:ext cx="12192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BE77202-7FE1-4EDC-8BD6-EF02BEB56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03" y="6231638"/>
            <a:ext cx="381794" cy="48802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616E28BB-600D-4677-AED2-379ED1F334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8187" y="260648"/>
            <a:ext cx="2515626" cy="5570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1BCF19F-9CCF-422F-9CF2-072E1DA117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4352" y="6093296"/>
            <a:ext cx="2709302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679" r:id="rId3"/>
    <p:sldLayoutId id="2147483717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0" y="6093296"/>
            <a:ext cx="12192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3" name="2 Imagen" descr="cadeneta válida 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57972" y="5733288"/>
            <a:ext cx="32707944" cy="28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78" y="6241648"/>
            <a:ext cx="2094444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0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6333824"/>
            <a:ext cx="1772222" cy="396000"/>
          </a:xfrm>
          <a:prstGeom prst="rect">
            <a:avLst/>
          </a:prstGeom>
        </p:spPr>
      </p:pic>
      <p:pic>
        <p:nvPicPr>
          <p:cNvPr id="7" name="5 Imagen">
            <a:extLst>
              <a:ext uri="{FF2B5EF4-FFF2-40B4-BE49-F238E27FC236}">
                <a16:creationId xmlns:a16="http://schemas.microsoft.com/office/drawing/2014/main" id="{D6550B4B-B0C6-4172-868E-EF8686F1162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4" y="6405824"/>
            <a:ext cx="938897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3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FOMENTO DEL EMPLEO POR CUENTA PROPIA CON PRESTACIONES POR DESEMPLEO</a:t>
            </a:r>
            <a:br>
              <a:rPr lang="es-ES" sz="4000" dirty="0"/>
            </a:br>
            <a:br>
              <a:rPr lang="es-ES" sz="4000" dirty="0"/>
            </a:br>
            <a:r>
              <a:rPr lang="es-ES" sz="4000" i="1" dirty="0"/>
              <a:t>ESPAÑA</a:t>
            </a:r>
            <a:br>
              <a:rPr lang="es-ES" dirty="0"/>
            </a:b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817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ESPAÑA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5FDB65C-91B2-46B1-A66B-518BB3349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21254"/>
              </p:ext>
            </p:extLst>
          </p:nvPr>
        </p:nvGraphicFramePr>
        <p:xfrm>
          <a:off x="337966" y="238337"/>
          <a:ext cx="11467516" cy="645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 descr="g">
            <a:extLst>
              <a:ext uri="{FF2B5EF4-FFF2-40B4-BE49-F238E27FC236}">
                <a16:creationId xmlns:a16="http://schemas.microsoft.com/office/drawing/2014/main" id="{D0516A3E-51B2-4833-BF37-00ECAB9E45E8}"/>
              </a:ext>
            </a:extLst>
          </p:cNvPr>
          <p:cNvSpPr/>
          <p:nvPr/>
        </p:nvSpPr>
        <p:spPr>
          <a:xfrm>
            <a:off x="2207568" y="6248456"/>
            <a:ext cx="3312368" cy="365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COMBINACIÓN POSIBLE</a:t>
            </a:r>
          </a:p>
        </p:txBody>
      </p:sp>
      <p:sp>
        <p:nvSpPr>
          <p:cNvPr id="6" name="Flecha: a la izquierda y arriba 5">
            <a:extLst>
              <a:ext uri="{FF2B5EF4-FFF2-40B4-BE49-F238E27FC236}">
                <a16:creationId xmlns:a16="http://schemas.microsoft.com/office/drawing/2014/main" id="{1BD350A9-1F80-4326-AE93-C355F0134E76}"/>
              </a:ext>
            </a:extLst>
          </p:cNvPr>
          <p:cNvSpPr/>
          <p:nvPr/>
        </p:nvSpPr>
        <p:spPr>
          <a:xfrm>
            <a:off x="5775054" y="6165304"/>
            <a:ext cx="700703" cy="44827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lecha: a la izquierda y arriba 12">
            <a:extLst>
              <a:ext uri="{FF2B5EF4-FFF2-40B4-BE49-F238E27FC236}">
                <a16:creationId xmlns:a16="http://schemas.microsoft.com/office/drawing/2014/main" id="{780FCB9C-1957-4F43-AE07-2544B2EFE938}"/>
              </a:ext>
            </a:extLst>
          </p:cNvPr>
          <p:cNvSpPr/>
          <p:nvPr/>
        </p:nvSpPr>
        <p:spPr>
          <a:xfrm rot="5400000">
            <a:off x="1408074" y="6027218"/>
            <a:ext cx="440164" cy="7325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162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n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I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cion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NTERI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83FED7D2E7D3458A67729E99EC9C49" ma:contentTypeVersion="9" ma:contentTypeDescription="Crear nuevo documento." ma:contentTypeScope="" ma:versionID="324f1010fe865c9905766aadbeaadfec">
  <xsd:schema xmlns:xsd="http://www.w3.org/2001/XMLSchema" xmlns:xs="http://www.w3.org/2001/XMLSchema" xmlns:p="http://schemas.microsoft.com/office/2006/metadata/properties" xmlns:ns2="ed68c86b-c78f-4503-8e2f-e1edac2fa2cd" targetNamespace="http://schemas.microsoft.com/office/2006/metadata/properties" ma:root="true" ma:fieldsID="175b05d2ae66e2f36f9e3854df95dbf5" ns2:_="">
    <xsd:import namespace="ed68c86b-c78f-4503-8e2f-e1edac2fa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_x00e1_sInformaci_x00f3_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8c86b-c78f-4503-8e2f-e1edac2fa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_x00e1_sInformaci_x00f3_n" ma:index="15" nillable="true" ma:displayName="Más Información" ma:format="Dropdown" ma:internalName="M_x00e1_sInformaci_x00f3_n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_x00e1_sInformaci_x00f3_n xmlns="ed68c86b-c78f-4503-8e2f-e1edac2fa2cd" xsi:nil="true"/>
  </documentManagement>
</p:properties>
</file>

<file path=customXml/itemProps1.xml><?xml version="1.0" encoding="utf-8"?>
<ds:datastoreItem xmlns:ds="http://schemas.openxmlformats.org/officeDocument/2006/customXml" ds:itemID="{4097DAEE-95DF-4478-8E95-B6DB4D679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68c86b-c78f-4503-8e2f-e1edac2f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FE1AF5-D6B0-40C1-A712-02877F4509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BB9EC1-9C28-4E9F-88E5-DADAD9FEA88F}">
  <ds:schemaRefs>
    <ds:schemaRef ds:uri="http://purl.org/dc/elements/1.1/"/>
    <ds:schemaRef ds:uri="ed68c86b-c78f-4503-8e2f-e1edac2fa2cd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Presentacion_4_3</Template>
  <TotalTime>30</TotalTime>
  <Words>85</Words>
  <Application>Microsoft Office PowerPoint</Application>
  <PresentationFormat>Panorámica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Gill Sans MT</vt:lpstr>
      <vt:lpstr>Presentacion_4_3</vt:lpstr>
      <vt:lpstr>INTERIOR</vt:lpstr>
      <vt:lpstr>1_Presentacion_4_3</vt:lpstr>
      <vt:lpstr>1_INTERIOR</vt:lpstr>
      <vt:lpstr>FOMENTO DEL EMPLEO POR CUENTA PROPIA CON PRESTACIONES POR DESEMPLEO  ESPAÑA  </vt:lpstr>
      <vt:lpstr>ESPAÑA</vt:lpstr>
    </vt:vector>
  </TitlesOfParts>
  <Company>SPEE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INEM</dc:creator>
  <cp:lastModifiedBy>Interpret Solutions</cp:lastModifiedBy>
  <cp:revision>109</cp:revision>
  <dcterms:created xsi:type="dcterms:W3CDTF">2014-06-25T11:41:06Z</dcterms:created>
  <dcterms:modified xsi:type="dcterms:W3CDTF">2023-10-18T10:51:13Z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0x010100FF83FED7D2E7D3458A67729E99EC9C49</vt:lpwstr>
  </property>
</Properties>
</file>